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7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B77BC"/>
    <a:srgbClr val="C116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637"/>
  </p:normalViewPr>
  <p:slideViewPr>
    <p:cSldViewPr snapToGrid="0" snapToObjects="1">
      <p:cViewPr>
        <p:scale>
          <a:sx n="74" d="100"/>
          <a:sy n="74" d="100"/>
        </p:scale>
        <p:origin x="2136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21ABC-3332-9145-A8C8-5087585B12BB}" type="datetimeFigureOut">
              <a:rPr lang="en-US" smtClean="0"/>
              <a:t>3/19/20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A36C7-0994-C74A-B4A4-455C28F36F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8261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21ABC-3332-9145-A8C8-5087585B12BB}" type="datetimeFigureOut">
              <a:rPr lang="en-US" smtClean="0"/>
              <a:t>3/19/20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A36C7-0994-C74A-B4A4-455C28F36F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7558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21ABC-3332-9145-A8C8-5087585B12BB}" type="datetimeFigureOut">
              <a:rPr lang="en-US" smtClean="0"/>
              <a:t>3/19/20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A36C7-0994-C74A-B4A4-455C28F36F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6703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21ABC-3332-9145-A8C8-5087585B12BB}" type="datetimeFigureOut">
              <a:rPr lang="en-US" smtClean="0"/>
              <a:t>3/19/20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A36C7-0994-C74A-B4A4-455C28F36F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8393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21ABC-3332-9145-A8C8-5087585B12BB}" type="datetimeFigureOut">
              <a:rPr lang="en-US" smtClean="0"/>
              <a:t>3/19/20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A36C7-0994-C74A-B4A4-455C28F36F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551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21ABC-3332-9145-A8C8-5087585B12BB}" type="datetimeFigureOut">
              <a:rPr lang="en-US" smtClean="0"/>
              <a:t>3/19/20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A36C7-0994-C74A-B4A4-455C28F36F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5560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21ABC-3332-9145-A8C8-5087585B12BB}" type="datetimeFigureOut">
              <a:rPr lang="en-US" smtClean="0"/>
              <a:t>3/19/20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A36C7-0994-C74A-B4A4-455C28F36F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74940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21ABC-3332-9145-A8C8-5087585B12BB}" type="datetimeFigureOut">
              <a:rPr lang="en-US" smtClean="0"/>
              <a:t>3/19/20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A36C7-0994-C74A-B4A4-455C28F36F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4993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21ABC-3332-9145-A8C8-5087585B12BB}" type="datetimeFigureOut">
              <a:rPr lang="en-US" smtClean="0"/>
              <a:t>3/19/20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A36C7-0994-C74A-B4A4-455C28F36F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2441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21ABC-3332-9145-A8C8-5087585B12BB}" type="datetimeFigureOut">
              <a:rPr lang="en-US" smtClean="0"/>
              <a:t>3/19/20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A36C7-0994-C74A-B4A4-455C28F36F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6316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21ABC-3332-9145-A8C8-5087585B12BB}" type="datetimeFigureOut">
              <a:rPr lang="en-US" smtClean="0"/>
              <a:t>3/19/20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A36C7-0994-C74A-B4A4-455C28F36F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744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821ABC-3332-9145-A8C8-5087585B12BB}" type="datetimeFigureOut">
              <a:rPr lang="en-US" smtClean="0"/>
              <a:t>3/19/20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0A36C7-0994-C74A-B4A4-455C28F36FD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3531DEE-4712-9045-8E48-A9006FDB1078}"/>
              </a:ext>
            </a:extLst>
          </p:cNvPr>
          <p:cNvSpPr/>
          <p:nvPr userDrawn="1"/>
        </p:nvSpPr>
        <p:spPr>
          <a:xfrm>
            <a:off x="2590486" y="9517143"/>
            <a:ext cx="3429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b="1" i="1" dirty="0" err="1">
                <a:solidFill>
                  <a:srgbClr val="2B77BC">
                    <a:alpha val="54000"/>
                  </a:srgbClr>
                </a:solidFill>
              </a:rPr>
              <a:t>www.hugocross.com.br</a:t>
            </a:r>
            <a:endParaRPr lang="en-US" sz="1400" b="1" i="1" dirty="0">
              <a:solidFill>
                <a:srgbClr val="2B77BC">
                  <a:alpha val="54000"/>
                </a:srgbClr>
              </a:solidFill>
            </a:endParaRPr>
          </a:p>
        </p:txBody>
      </p:sp>
      <p:pic>
        <p:nvPicPr>
          <p:cNvPr id="8" name="Picture 7" descr="A picture containing food, drawing&#10;&#10;Description automatically generated">
            <a:extLst>
              <a:ext uri="{FF2B5EF4-FFF2-40B4-BE49-F238E27FC236}">
                <a16:creationId xmlns:a16="http://schemas.microsoft.com/office/drawing/2014/main" id="{3AEFF70C-E2BF-B54B-A2D4-2C0A0B2409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/>
          <a:srcRect l="23899" r="24277" b="46781"/>
          <a:stretch/>
        </p:blipFill>
        <p:spPr>
          <a:xfrm>
            <a:off x="5663242" y="9030778"/>
            <a:ext cx="1056736" cy="67139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D2741D6-36A9-044D-8FB9-85C09AC30A1D}"/>
              </a:ext>
            </a:extLst>
          </p:cNvPr>
          <p:cNvSpPr/>
          <p:nvPr userDrawn="1"/>
        </p:nvSpPr>
        <p:spPr>
          <a:xfrm>
            <a:off x="300038" y="9117187"/>
            <a:ext cx="3429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b="1" i="1" dirty="0" err="1"/>
              <a:t>Não</a:t>
            </a:r>
            <a:r>
              <a:rPr lang="en-US" sz="1400" b="1" i="1" dirty="0"/>
              <a:t> </a:t>
            </a:r>
            <a:r>
              <a:rPr lang="en-US" sz="1400" b="1" i="1" dirty="0" err="1"/>
              <a:t>esqueça</a:t>
            </a:r>
            <a:r>
              <a:rPr lang="en-US" sz="1400" b="1" i="1" dirty="0"/>
              <a:t> de </a:t>
            </a:r>
            <a:r>
              <a:rPr lang="en-US" sz="1400" b="1" i="1" dirty="0" err="1"/>
              <a:t>marcar</a:t>
            </a:r>
            <a:r>
              <a:rPr lang="en-US" sz="1400" b="1" i="1" dirty="0"/>
              <a:t> @</a:t>
            </a:r>
            <a:r>
              <a:rPr lang="en-US" sz="1400" b="1" i="1" dirty="0" err="1"/>
              <a:t>hugocross.oficial</a:t>
            </a:r>
            <a:endParaRPr lang="en-US" sz="1400" b="1" i="1" dirty="0"/>
          </a:p>
        </p:txBody>
      </p:sp>
    </p:spTree>
    <p:extLst>
      <p:ext uri="{BB962C8B-B14F-4D97-AF65-F5344CB8AC3E}">
        <p14:creationId xmlns:p14="http://schemas.microsoft.com/office/powerpoint/2010/main" val="19811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7F56118C-1C36-B344-8BC2-3B86E3584B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5209713"/>
              </p:ext>
            </p:extLst>
          </p:nvPr>
        </p:nvGraphicFramePr>
        <p:xfrm>
          <a:off x="138023" y="1362974"/>
          <a:ext cx="6590580" cy="646176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318116">
                  <a:extLst>
                    <a:ext uri="{9D8B030D-6E8A-4147-A177-3AD203B41FA5}">
                      <a16:colId xmlns:a16="http://schemas.microsoft.com/office/drawing/2014/main" val="1421406601"/>
                    </a:ext>
                  </a:extLst>
                </a:gridCol>
                <a:gridCol w="1318116">
                  <a:extLst>
                    <a:ext uri="{9D8B030D-6E8A-4147-A177-3AD203B41FA5}">
                      <a16:colId xmlns:a16="http://schemas.microsoft.com/office/drawing/2014/main" val="617491857"/>
                    </a:ext>
                  </a:extLst>
                </a:gridCol>
                <a:gridCol w="1318116">
                  <a:extLst>
                    <a:ext uri="{9D8B030D-6E8A-4147-A177-3AD203B41FA5}">
                      <a16:colId xmlns:a16="http://schemas.microsoft.com/office/drawing/2014/main" val="292833075"/>
                    </a:ext>
                  </a:extLst>
                </a:gridCol>
                <a:gridCol w="1318116">
                  <a:extLst>
                    <a:ext uri="{9D8B030D-6E8A-4147-A177-3AD203B41FA5}">
                      <a16:colId xmlns:a16="http://schemas.microsoft.com/office/drawing/2014/main" val="2608545023"/>
                    </a:ext>
                  </a:extLst>
                </a:gridCol>
                <a:gridCol w="1318116">
                  <a:extLst>
                    <a:ext uri="{9D8B030D-6E8A-4147-A177-3AD203B41FA5}">
                      <a16:colId xmlns:a16="http://schemas.microsoft.com/office/drawing/2014/main" val="548459247"/>
                    </a:ext>
                  </a:extLst>
                </a:gridCol>
              </a:tblGrid>
              <a:tr h="26841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B</a:t>
                      </a:r>
                    </a:p>
                  </a:txBody>
                  <a:tcPr marL="45720" marR="45720" anchor="ctr">
                    <a:solidFill>
                      <a:srgbClr val="C116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I</a:t>
                      </a:r>
                    </a:p>
                  </a:txBody>
                  <a:tcPr marL="45720" marR="45720" anchor="ctr">
                    <a:solidFill>
                      <a:srgbClr val="C116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N</a:t>
                      </a:r>
                    </a:p>
                  </a:txBody>
                  <a:tcPr marL="45720" marR="45720" anchor="ctr">
                    <a:solidFill>
                      <a:srgbClr val="C116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G</a:t>
                      </a:r>
                    </a:p>
                  </a:txBody>
                  <a:tcPr marL="45720" marR="45720" anchor="ctr">
                    <a:solidFill>
                      <a:srgbClr val="C116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O</a:t>
                      </a:r>
                    </a:p>
                  </a:txBody>
                  <a:tcPr marL="45720" marR="45720" anchor="ctr">
                    <a:solidFill>
                      <a:srgbClr val="C1161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3720915"/>
                  </a:ext>
                </a:extLst>
              </a:tr>
              <a:tr h="118872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5 </a:t>
                      </a:r>
                      <a:r>
                        <a:rPr lang="en-US" sz="1200" dirty="0" err="1"/>
                        <a:t>dias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seguidos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sem</a:t>
                      </a:r>
                      <a:r>
                        <a:rPr lang="en-US" sz="1200" dirty="0"/>
                        <a:t> comida </a:t>
                      </a:r>
                      <a:r>
                        <a:rPr lang="en-US" sz="1200" dirty="0" err="1"/>
                        <a:t>processada</a:t>
                      </a:r>
                      <a:endParaRPr lang="en-US" sz="1200" dirty="0"/>
                    </a:p>
                  </a:txBody>
                  <a:tcPr marL="45720" marR="4572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err="1"/>
                        <a:t>Recomendar</a:t>
                      </a:r>
                      <a:r>
                        <a:rPr lang="en-US" sz="1200" dirty="0"/>
                        <a:t> 5 series que </a:t>
                      </a:r>
                      <a:r>
                        <a:rPr lang="en-US" sz="1200" dirty="0" err="1"/>
                        <a:t>você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curte</a:t>
                      </a:r>
                      <a:endParaRPr lang="en-US" sz="1200" dirty="0"/>
                    </a:p>
                  </a:txBody>
                  <a:tcPr marL="45720" marR="4572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err="1"/>
                        <a:t>Correr</a:t>
                      </a:r>
                      <a:r>
                        <a:rPr lang="en-US" sz="1200" dirty="0"/>
                        <a:t> 5km e </a:t>
                      </a:r>
                      <a:r>
                        <a:rPr lang="en-US" sz="1200" dirty="0" err="1"/>
                        <a:t>usar</a:t>
                      </a:r>
                      <a:r>
                        <a:rPr lang="en-US" sz="1200" dirty="0"/>
                        <a:t> um app e </a:t>
                      </a:r>
                      <a:r>
                        <a:rPr lang="en-US" sz="1200" dirty="0" err="1"/>
                        <a:t>postar</a:t>
                      </a:r>
                      <a:r>
                        <a:rPr lang="en-US" sz="1200" dirty="0"/>
                        <a:t> no </a:t>
                      </a:r>
                      <a:r>
                        <a:rPr lang="en-US" sz="1200" dirty="0" err="1"/>
                        <a:t>seu</a:t>
                      </a:r>
                      <a:r>
                        <a:rPr lang="en-US" sz="1200" dirty="0"/>
                        <a:t> Instagram</a:t>
                      </a:r>
                    </a:p>
                  </a:txBody>
                  <a:tcPr marL="45720" marR="4572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err="1"/>
                        <a:t>Postar</a:t>
                      </a:r>
                      <a:r>
                        <a:rPr lang="en-US" sz="1200" dirty="0"/>
                        <a:t> no Instagram </a:t>
                      </a:r>
                      <a:r>
                        <a:rPr lang="en-US" sz="1200" dirty="0" err="1"/>
                        <a:t>fazendo</a:t>
                      </a:r>
                      <a:r>
                        <a:rPr lang="en-US" sz="1200" dirty="0"/>
                        <a:t> um WOD </a:t>
                      </a:r>
                      <a:r>
                        <a:rPr lang="en-US" sz="1200" dirty="0" err="1"/>
                        <a:t>em</a:t>
                      </a:r>
                      <a:r>
                        <a:rPr lang="en-US" sz="1200" dirty="0"/>
                        <a:t> casa</a:t>
                      </a:r>
                    </a:p>
                  </a:txBody>
                  <a:tcPr marL="45720" marR="4572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Mandar e-mail </a:t>
                      </a:r>
                      <a:r>
                        <a:rPr lang="en-US" sz="1200" dirty="0" err="1"/>
                        <a:t>ou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postar</a:t>
                      </a:r>
                      <a:r>
                        <a:rPr lang="en-US" sz="1200" dirty="0"/>
                        <a:t> no </a:t>
                      </a:r>
                      <a:r>
                        <a:rPr lang="en-US" sz="1200" dirty="0" err="1"/>
                        <a:t>grupo</a:t>
                      </a:r>
                      <a:r>
                        <a:rPr lang="en-US" sz="1200" dirty="0"/>
                        <a:t> do box (</a:t>
                      </a:r>
                      <a:r>
                        <a:rPr lang="en-US" sz="1200" dirty="0" err="1"/>
                        <a:t>facebook</a:t>
                      </a:r>
                      <a:r>
                        <a:rPr lang="en-US" sz="1200" dirty="0"/>
                        <a:t>/</a:t>
                      </a:r>
                      <a:r>
                        <a:rPr lang="en-US" sz="1200" dirty="0" err="1"/>
                        <a:t>whatsapp</a:t>
                      </a:r>
                      <a:r>
                        <a:rPr lang="en-US" sz="1200" dirty="0"/>
                        <a:t>) </a:t>
                      </a:r>
                      <a:r>
                        <a:rPr lang="en-US" sz="1200" dirty="0" err="1"/>
                        <a:t>uma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pergunta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sobre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nutrição</a:t>
                      </a:r>
                      <a:endParaRPr lang="en-US" sz="1200" dirty="0"/>
                    </a:p>
                  </a:txBody>
                  <a:tcPr marL="45720" marR="4572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6591657"/>
                  </a:ext>
                </a:extLst>
              </a:tr>
              <a:tr h="118872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err="1"/>
                        <a:t>Liste</a:t>
                      </a:r>
                      <a:r>
                        <a:rPr lang="en-US" sz="1200" dirty="0"/>
                        <a:t> 5 </a:t>
                      </a:r>
                      <a:r>
                        <a:rPr lang="en-US" sz="1200" dirty="0" err="1"/>
                        <a:t>coisas</a:t>
                      </a:r>
                      <a:r>
                        <a:rPr lang="en-US" sz="1200" dirty="0"/>
                        <a:t> que </a:t>
                      </a:r>
                      <a:r>
                        <a:rPr lang="en-US" sz="1200" dirty="0" err="1"/>
                        <a:t>você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deveria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agradecer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na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sua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vida</a:t>
                      </a:r>
                      <a:endParaRPr lang="en-US" sz="1200" dirty="0"/>
                    </a:p>
                  </a:txBody>
                  <a:tcPr marL="45720" marR="4572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err="1"/>
                        <a:t>Compartilhe</a:t>
                      </a:r>
                      <a:r>
                        <a:rPr lang="en-US" sz="1200" dirty="0"/>
                        <a:t> a </a:t>
                      </a:r>
                      <a:r>
                        <a:rPr lang="en-US" sz="1200" dirty="0" err="1"/>
                        <a:t>sua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receita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favorita</a:t>
                      </a:r>
                      <a:endParaRPr lang="en-US" sz="1200" dirty="0"/>
                    </a:p>
                  </a:txBody>
                  <a:tcPr marL="45720" marR="4572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err="1"/>
                        <a:t>Meditar</a:t>
                      </a:r>
                      <a:r>
                        <a:rPr lang="en-US" sz="1200" dirty="0"/>
                        <a:t> por 5 </a:t>
                      </a:r>
                      <a:r>
                        <a:rPr lang="en-US" sz="1200" dirty="0" err="1"/>
                        <a:t>minutos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sem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interrupções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durante</a:t>
                      </a:r>
                      <a:r>
                        <a:rPr lang="en-US" sz="1200" dirty="0"/>
                        <a:t> 5 </a:t>
                      </a:r>
                      <a:r>
                        <a:rPr lang="en-US" sz="1200" dirty="0" err="1"/>
                        <a:t>dias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seguidos</a:t>
                      </a:r>
                      <a:r>
                        <a:rPr lang="en-US" sz="1200" dirty="0"/>
                        <a:t> </a:t>
                      </a:r>
                    </a:p>
                  </a:txBody>
                  <a:tcPr marL="45720" marR="4572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err="1"/>
                        <a:t>Faça</a:t>
                      </a:r>
                      <a:r>
                        <a:rPr lang="en-US" sz="1200" dirty="0"/>
                        <a:t> 100 burpees com um </a:t>
                      </a:r>
                      <a:r>
                        <a:rPr lang="en-US" sz="1200" dirty="0" err="1"/>
                        <a:t>parceiro</a:t>
                      </a:r>
                      <a:r>
                        <a:rPr lang="en-US" sz="1200" dirty="0"/>
                        <a:t> de </a:t>
                      </a:r>
                      <a:r>
                        <a:rPr lang="en-US" sz="1200" dirty="0" err="1"/>
                        <a:t>quarentena</a:t>
                      </a:r>
                      <a:r>
                        <a:rPr lang="en-US" sz="1200" dirty="0"/>
                        <a:t> e poste no </a:t>
                      </a:r>
                      <a:r>
                        <a:rPr lang="en-US" sz="1200" dirty="0" err="1"/>
                        <a:t>instagram</a:t>
                      </a:r>
                      <a:endParaRPr lang="en-US" sz="1200" dirty="0"/>
                    </a:p>
                  </a:txBody>
                  <a:tcPr marL="45720" marR="4572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err="1"/>
                        <a:t>Acumule</a:t>
                      </a:r>
                      <a:r>
                        <a:rPr lang="en-US" sz="1200" dirty="0"/>
                        <a:t> 3 </a:t>
                      </a:r>
                      <a:r>
                        <a:rPr lang="en-US" sz="1200" dirty="0" err="1"/>
                        <a:t>minutos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diários</a:t>
                      </a:r>
                      <a:r>
                        <a:rPr lang="en-US" sz="1200" dirty="0"/>
                        <a:t> de hollow hold </a:t>
                      </a:r>
                      <a:r>
                        <a:rPr lang="en-US" sz="1200" dirty="0" err="1"/>
                        <a:t>em</a:t>
                      </a:r>
                      <a:r>
                        <a:rPr lang="en-US" sz="1200" dirty="0"/>
                        <a:t> 5 </a:t>
                      </a:r>
                      <a:r>
                        <a:rPr lang="en-US" sz="1200" dirty="0" err="1"/>
                        <a:t>dias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seguidos</a:t>
                      </a:r>
                      <a:endParaRPr lang="en-US" sz="1200" dirty="0"/>
                    </a:p>
                  </a:txBody>
                  <a:tcPr marL="45720" marR="4572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53319613"/>
                  </a:ext>
                </a:extLst>
              </a:tr>
              <a:tr h="118872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err="1"/>
                        <a:t>Compartilhe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uma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foto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apoiando</a:t>
                      </a:r>
                      <a:r>
                        <a:rPr lang="en-US" sz="1200" dirty="0"/>
                        <a:t> um empresario local (restaurants, café, </a:t>
                      </a:r>
                      <a:r>
                        <a:rPr lang="en-US" sz="1200" dirty="0" err="1"/>
                        <a:t>padaria</a:t>
                      </a:r>
                      <a:r>
                        <a:rPr lang="en-US" sz="1200" dirty="0"/>
                        <a:t>, </a:t>
                      </a:r>
                      <a:r>
                        <a:rPr lang="en-US" sz="1200" dirty="0" err="1"/>
                        <a:t>etc</a:t>
                      </a:r>
                      <a:r>
                        <a:rPr lang="en-US" sz="1200" dirty="0"/>
                        <a:t>)  </a:t>
                      </a:r>
                    </a:p>
                  </a:txBody>
                  <a:tcPr marL="45720" marR="4572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err="1"/>
                        <a:t>Faça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pelo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menos</a:t>
                      </a:r>
                      <a:r>
                        <a:rPr lang="en-US" sz="1200" dirty="0"/>
                        <a:t> 5 </a:t>
                      </a:r>
                      <a:r>
                        <a:rPr lang="en-US" sz="1200" dirty="0" err="1"/>
                        <a:t>minutos</a:t>
                      </a:r>
                      <a:r>
                        <a:rPr lang="en-US" sz="1200" dirty="0"/>
                        <a:t> de </a:t>
                      </a:r>
                      <a:r>
                        <a:rPr lang="en-US" sz="1200" dirty="0" err="1"/>
                        <a:t>mobilidade</a:t>
                      </a:r>
                      <a:r>
                        <a:rPr lang="en-US" sz="1200" dirty="0"/>
                        <a:t> por </a:t>
                      </a:r>
                      <a:r>
                        <a:rPr lang="en-US" sz="1200" dirty="0" err="1"/>
                        <a:t>dia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durante</a:t>
                      </a:r>
                      <a:r>
                        <a:rPr lang="en-US" sz="1200" dirty="0"/>
                        <a:t> 5 </a:t>
                      </a:r>
                      <a:r>
                        <a:rPr lang="en-US" sz="1200" dirty="0" err="1"/>
                        <a:t>dias</a:t>
                      </a:r>
                      <a:endParaRPr lang="en-US" sz="1200" dirty="0"/>
                    </a:p>
                  </a:txBody>
                  <a:tcPr marL="45720" marR="4572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Livre</a:t>
                      </a:r>
                    </a:p>
                  </a:txBody>
                  <a:tcPr marL="45720" marR="4572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err="1"/>
                        <a:t>Compartilhe</a:t>
                      </a:r>
                      <a:r>
                        <a:rPr lang="en-US" sz="1200" dirty="0"/>
                        <a:t> um de </a:t>
                      </a:r>
                      <a:r>
                        <a:rPr lang="en-US" sz="1200" dirty="0" err="1"/>
                        <a:t>nossos</a:t>
                      </a:r>
                      <a:r>
                        <a:rPr lang="en-US" sz="1200" dirty="0"/>
                        <a:t> posts </a:t>
                      </a:r>
                      <a:r>
                        <a:rPr lang="en-US" sz="1200" dirty="0" err="1"/>
                        <a:t>na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suas</a:t>
                      </a:r>
                      <a:r>
                        <a:rPr lang="en-US" sz="1200" dirty="0"/>
                        <a:t> redes</a:t>
                      </a:r>
                    </a:p>
                  </a:txBody>
                  <a:tcPr marL="45720" marR="4572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Leia um </a:t>
                      </a:r>
                      <a:r>
                        <a:rPr lang="en-US" sz="1200" dirty="0" err="1"/>
                        <a:t>livro</a:t>
                      </a:r>
                      <a:r>
                        <a:rPr lang="en-US" sz="1200" dirty="0"/>
                        <a:t> por 1 hora</a:t>
                      </a:r>
                    </a:p>
                  </a:txBody>
                  <a:tcPr marL="45720" marR="4572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5672331"/>
                  </a:ext>
                </a:extLst>
              </a:tr>
              <a:tr h="118872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err="1"/>
                        <a:t>Liste</a:t>
                      </a:r>
                      <a:r>
                        <a:rPr lang="en-US" sz="1200" dirty="0"/>
                        <a:t> 3 </a:t>
                      </a:r>
                      <a:r>
                        <a:rPr lang="en-US" sz="1200" dirty="0" err="1"/>
                        <a:t>coisas</a:t>
                      </a:r>
                      <a:r>
                        <a:rPr lang="en-US" sz="1200" dirty="0"/>
                        <a:t> que </a:t>
                      </a:r>
                      <a:r>
                        <a:rPr lang="en-US" sz="1200" dirty="0" err="1"/>
                        <a:t>você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quer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melhorar</a:t>
                      </a:r>
                      <a:r>
                        <a:rPr lang="en-US" sz="1200" dirty="0"/>
                        <a:t> no CrossFit</a:t>
                      </a:r>
                    </a:p>
                  </a:txBody>
                  <a:tcPr marL="45720" marR="4572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err="1"/>
                        <a:t>Compartilhe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os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seus</a:t>
                      </a:r>
                      <a:r>
                        <a:rPr lang="en-US" sz="1200" dirty="0"/>
                        <a:t> 3 podcasts/</a:t>
                      </a:r>
                      <a:r>
                        <a:rPr lang="en-US" sz="1200" dirty="0" err="1"/>
                        <a:t>livros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favoritios</a:t>
                      </a:r>
                      <a:endParaRPr lang="en-US" sz="1200" dirty="0"/>
                    </a:p>
                  </a:txBody>
                  <a:tcPr marL="45720" marR="4572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err="1"/>
                        <a:t>Beba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durante</a:t>
                      </a:r>
                      <a:r>
                        <a:rPr lang="en-US" sz="1200" dirty="0"/>
                        <a:t> 5 </a:t>
                      </a:r>
                      <a:r>
                        <a:rPr lang="en-US" sz="1200" dirty="0" err="1"/>
                        <a:t>dias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pleo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menos</a:t>
                      </a:r>
                      <a:r>
                        <a:rPr lang="en-US" sz="1200" dirty="0"/>
                        <a:t> 2 </a:t>
                      </a:r>
                      <a:r>
                        <a:rPr lang="en-US" sz="1200" dirty="0" err="1"/>
                        <a:t>litros</a:t>
                      </a:r>
                      <a:r>
                        <a:rPr lang="en-US" sz="1200" dirty="0"/>
                        <a:t> de </a:t>
                      </a:r>
                      <a:r>
                        <a:rPr lang="en-US" sz="1200" dirty="0" err="1"/>
                        <a:t>água</a:t>
                      </a:r>
                      <a:endParaRPr lang="en-US" sz="1200" dirty="0"/>
                    </a:p>
                  </a:txBody>
                  <a:tcPr marL="45720" marR="4572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Mande </a:t>
                      </a:r>
                      <a:r>
                        <a:rPr lang="en-US" sz="1200" dirty="0" err="1"/>
                        <a:t>uma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mensagem</a:t>
                      </a:r>
                      <a:r>
                        <a:rPr lang="en-US" sz="1200" dirty="0"/>
                        <a:t> / </a:t>
                      </a:r>
                      <a:r>
                        <a:rPr lang="en-US" sz="1200" dirty="0" err="1"/>
                        <a:t>comentário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positivo</a:t>
                      </a:r>
                      <a:r>
                        <a:rPr lang="en-US" sz="1200" dirty="0"/>
                        <a:t> para 3 amigos do box </a:t>
                      </a:r>
                    </a:p>
                  </a:txBody>
                  <a:tcPr marL="45720" marR="4572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Grave um video </a:t>
                      </a:r>
                      <a:r>
                        <a:rPr lang="en-US" sz="1200" dirty="0" err="1"/>
                        <a:t>fazendo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malabares</a:t>
                      </a:r>
                      <a:r>
                        <a:rPr lang="en-US" sz="1200" dirty="0"/>
                        <a:t> com </a:t>
                      </a:r>
                      <a:r>
                        <a:rPr lang="en-US" sz="1200" dirty="0" err="1"/>
                        <a:t>rolos</a:t>
                      </a:r>
                      <a:r>
                        <a:rPr lang="en-US" sz="1200" dirty="0"/>
                        <a:t> de </a:t>
                      </a:r>
                      <a:r>
                        <a:rPr lang="en-US" sz="1200" dirty="0" err="1"/>
                        <a:t>papél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higiênico</a:t>
                      </a:r>
                      <a:r>
                        <a:rPr lang="en-US" sz="1200" dirty="0"/>
                        <a:t> e poste </a:t>
                      </a:r>
                      <a:r>
                        <a:rPr lang="en-US" sz="1200" dirty="0" err="1"/>
                        <a:t>nas</a:t>
                      </a:r>
                      <a:r>
                        <a:rPr lang="en-US" sz="1200" dirty="0"/>
                        <a:t> redes</a:t>
                      </a:r>
                    </a:p>
                  </a:txBody>
                  <a:tcPr marL="45720" marR="4572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05389560"/>
                  </a:ext>
                </a:extLst>
              </a:tr>
              <a:tr h="118872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err="1"/>
                        <a:t>Faça</a:t>
                      </a:r>
                      <a:r>
                        <a:rPr lang="en-US" sz="1200" dirty="0"/>
                        <a:t> 100 pushups</a:t>
                      </a:r>
                    </a:p>
                  </a:txBody>
                  <a:tcPr marL="45720" marR="4572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err="1"/>
                        <a:t>Treine</a:t>
                      </a:r>
                      <a:r>
                        <a:rPr lang="en-US" sz="1200" dirty="0"/>
                        <a:t> 4 </a:t>
                      </a:r>
                      <a:r>
                        <a:rPr lang="en-US" sz="1200" dirty="0" err="1"/>
                        <a:t>dias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em</a:t>
                      </a:r>
                      <a:r>
                        <a:rPr lang="en-US" sz="1200" dirty="0"/>
                        <a:t> 1 </a:t>
                      </a:r>
                      <a:r>
                        <a:rPr lang="en-US" sz="1200" dirty="0" err="1"/>
                        <a:t>semana</a:t>
                      </a:r>
                      <a:endParaRPr lang="en-US" sz="1200" dirty="0"/>
                    </a:p>
                  </a:txBody>
                  <a:tcPr marL="45720" marR="4572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err="1"/>
                        <a:t>Faça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uma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refeição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lenta</a:t>
                      </a:r>
                      <a:r>
                        <a:rPr lang="en-US" sz="1200" dirty="0"/>
                        <a:t>, </a:t>
                      </a:r>
                      <a:r>
                        <a:rPr lang="en-US" sz="1200" dirty="0" err="1"/>
                        <a:t>levando</a:t>
                      </a:r>
                      <a:r>
                        <a:rPr lang="en-US" sz="1200" dirty="0"/>
                        <a:t> no </a:t>
                      </a:r>
                      <a:r>
                        <a:rPr lang="en-US" sz="1200" dirty="0" err="1"/>
                        <a:t>mínimo</a:t>
                      </a:r>
                      <a:r>
                        <a:rPr lang="en-US" sz="1200" dirty="0"/>
                        <a:t> 12 </a:t>
                      </a:r>
                      <a:r>
                        <a:rPr lang="en-US" sz="1200" dirty="0" err="1"/>
                        <a:t>minutos</a:t>
                      </a:r>
                      <a:r>
                        <a:rPr lang="en-US" sz="1200" dirty="0"/>
                        <a:t> para comer </a:t>
                      </a:r>
                      <a:r>
                        <a:rPr lang="en-US" sz="1200" dirty="0" err="1"/>
                        <a:t>tudo</a:t>
                      </a:r>
                      <a:endParaRPr lang="en-US" sz="1200" dirty="0"/>
                    </a:p>
                  </a:txBody>
                  <a:tcPr marL="45720" marR="4572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err="1"/>
                        <a:t>Ande</a:t>
                      </a:r>
                      <a:r>
                        <a:rPr lang="en-US" sz="1200" dirty="0"/>
                        <a:t> 5km</a:t>
                      </a:r>
                    </a:p>
                  </a:txBody>
                  <a:tcPr marL="45720" marR="4572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Coma 800 </a:t>
                      </a:r>
                      <a:r>
                        <a:rPr lang="en-US" sz="1200" dirty="0" err="1"/>
                        <a:t>gramas</a:t>
                      </a:r>
                      <a:r>
                        <a:rPr lang="en-US" sz="1200" dirty="0"/>
                        <a:t> de </a:t>
                      </a:r>
                      <a:r>
                        <a:rPr lang="en-US" sz="1200" dirty="0" err="1"/>
                        <a:t>vegetais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em</a:t>
                      </a:r>
                      <a:r>
                        <a:rPr lang="en-US" sz="1200" dirty="0"/>
                        <a:t> 1 </a:t>
                      </a:r>
                      <a:r>
                        <a:rPr lang="en-US" sz="1200" dirty="0" err="1"/>
                        <a:t>dia</a:t>
                      </a:r>
                      <a:endParaRPr lang="en-US" sz="1200" dirty="0"/>
                    </a:p>
                  </a:txBody>
                  <a:tcPr marL="45720" marR="4572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966406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A5826819-C738-4147-9F0A-BD7551B5D918}"/>
              </a:ext>
            </a:extLst>
          </p:cNvPr>
          <p:cNvSpPr txBox="1"/>
          <p:nvPr/>
        </p:nvSpPr>
        <p:spPr>
          <a:xfrm>
            <a:off x="3812876" y="203826"/>
            <a:ext cx="25711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BINGO DA QUARENTENA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1B90FEC-275C-B24F-BA16-8E182F57DB7E}"/>
              </a:ext>
            </a:extLst>
          </p:cNvPr>
          <p:cNvSpPr txBox="1"/>
          <p:nvPr/>
        </p:nvSpPr>
        <p:spPr>
          <a:xfrm>
            <a:off x="3045125" y="783400"/>
            <a:ext cx="36920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NOME_________________________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478FA07-68A8-0549-A880-4DBA0BE27BEF}"/>
              </a:ext>
            </a:extLst>
          </p:cNvPr>
          <p:cNvSpPr txBox="1"/>
          <p:nvPr/>
        </p:nvSpPr>
        <p:spPr>
          <a:xfrm>
            <a:off x="138022" y="7866930"/>
            <a:ext cx="659057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REGRAS:</a:t>
            </a:r>
            <a:r>
              <a:rPr lang="en-US" sz="1200" dirty="0"/>
              <a:t> </a:t>
            </a:r>
            <a:r>
              <a:rPr lang="en-US" sz="1200" dirty="0" err="1"/>
              <a:t>os</a:t>
            </a:r>
            <a:r>
              <a:rPr lang="en-US" sz="1200" dirty="0"/>
              <a:t> </a:t>
            </a:r>
            <a:r>
              <a:rPr lang="en-US" sz="1200" dirty="0" err="1"/>
              <a:t>participantes</a:t>
            </a:r>
            <a:r>
              <a:rPr lang="en-US" sz="1200" dirty="0"/>
              <a:t> </a:t>
            </a:r>
            <a:r>
              <a:rPr lang="en-US" sz="1200" dirty="0" err="1"/>
              <a:t>terão</a:t>
            </a:r>
            <a:r>
              <a:rPr lang="en-US" sz="1200" dirty="0"/>
              <a:t> </a:t>
            </a:r>
            <a:r>
              <a:rPr lang="en-US" sz="1200" dirty="0" err="1"/>
              <a:t>até</a:t>
            </a:r>
            <a:r>
              <a:rPr lang="en-US" sz="1200" dirty="0"/>
              <a:t> o </a:t>
            </a:r>
            <a:r>
              <a:rPr lang="en-US" sz="1200" dirty="0" err="1"/>
              <a:t>fim</a:t>
            </a:r>
            <a:r>
              <a:rPr lang="en-US" sz="1200" dirty="0"/>
              <a:t> da </a:t>
            </a:r>
            <a:r>
              <a:rPr lang="en-US" sz="1200" dirty="0" err="1"/>
              <a:t>quarentena</a:t>
            </a:r>
            <a:r>
              <a:rPr lang="en-US" sz="1200" dirty="0"/>
              <a:t> </a:t>
            </a:r>
            <a:r>
              <a:rPr lang="en-US" sz="1200" dirty="0" err="1"/>
              <a:t>pra</a:t>
            </a:r>
            <a:r>
              <a:rPr lang="en-US" sz="1200" dirty="0"/>
              <a:t> completer </a:t>
            </a:r>
            <a:r>
              <a:rPr lang="en-US" sz="1200" dirty="0" err="1"/>
              <a:t>todos</a:t>
            </a:r>
            <a:r>
              <a:rPr lang="en-US" sz="1200" dirty="0"/>
              <a:t> </a:t>
            </a:r>
            <a:r>
              <a:rPr lang="en-US" sz="1200" dirty="0" err="1"/>
              <a:t>os</a:t>
            </a:r>
            <a:r>
              <a:rPr lang="en-US" sz="1200" dirty="0"/>
              <a:t> </a:t>
            </a:r>
            <a:r>
              <a:rPr lang="en-US" sz="1200" dirty="0" err="1"/>
              <a:t>itens</a:t>
            </a:r>
            <a:r>
              <a:rPr lang="en-US" sz="1200" dirty="0"/>
              <a:t> do BINGO. </a:t>
            </a:r>
            <a:r>
              <a:rPr lang="en-US" sz="1200" dirty="0" err="1"/>
              <a:t>Cada</a:t>
            </a:r>
            <a:r>
              <a:rPr lang="en-US" sz="1200" dirty="0"/>
              <a:t> item complete </a:t>
            </a:r>
            <a:r>
              <a:rPr lang="en-US" sz="1200" dirty="0" err="1"/>
              <a:t>é</a:t>
            </a:r>
            <a:r>
              <a:rPr lang="en-US" sz="1200" dirty="0"/>
              <a:t> </a:t>
            </a:r>
            <a:r>
              <a:rPr lang="en-US" sz="1200" dirty="0" err="1"/>
              <a:t>igual</a:t>
            </a:r>
            <a:r>
              <a:rPr lang="en-US" sz="1200" dirty="0"/>
              <a:t> a um ticket </a:t>
            </a:r>
            <a:r>
              <a:rPr lang="en-US" sz="1200" dirty="0" err="1"/>
              <a:t>pra</a:t>
            </a:r>
            <a:r>
              <a:rPr lang="en-US" sz="1200" dirty="0"/>
              <a:t> </a:t>
            </a:r>
            <a:r>
              <a:rPr lang="en-US" sz="1200" dirty="0" err="1"/>
              <a:t>concorrer</a:t>
            </a:r>
            <a:r>
              <a:rPr lang="en-US" sz="1200" dirty="0"/>
              <a:t> </a:t>
            </a:r>
            <a:r>
              <a:rPr lang="en-US" sz="1200" dirty="0" err="1"/>
              <a:t>aos</a:t>
            </a:r>
            <a:r>
              <a:rPr lang="en-US" sz="1200" dirty="0"/>
              <a:t> </a:t>
            </a:r>
            <a:r>
              <a:rPr lang="en-US" sz="1200" dirty="0" err="1"/>
              <a:t>prêmios</a:t>
            </a:r>
            <a:r>
              <a:rPr lang="en-US" sz="1200" dirty="0"/>
              <a:t>.  </a:t>
            </a:r>
            <a:r>
              <a:rPr lang="en-US" sz="1200" dirty="0" err="1"/>
              <a:t>Cada</a:t>
            </a:r>
            <a:r>
              <a:rPr lang="en-US" sz="1200" dirty="0"/>
              <a:t> BINGO </a:t>
            </a:r>
            <a:r>
              <a:rPr lang="en-US" sz="1200" dirty="0" err="1"/>
              <a:t>é</a:t>
            </a:r>
            <a:r>
              <a:rPr lang="en-US" sz="1200" dirty="0"/>
              <a:t> </a:t>
            </a:r>
            <a:r>
              <a:rPr lang="en-US" sz="1200" dirty="0" err="1"/>
              <a:t>igual</a:t>
            </a:r>
            <a:r>
              <a:rPr lang="en-US" sz="1200" dirty="0"/>
              <a:t> a 5 </a:t>
            </a:r>
            <a:r>
              <a:rPr lang="en-US" sz="1200" dirty="0" err="1"/>
              <a:t>itens</a:t>
            </a:r>
            <a:r>
              <a:rPr lang="en-US" sz="1200" dirty="0"/>
              <a:t> completes </a:t>
            </a:r>
            <a:r>
              <a:rPr lang="en-US" sz="1200" dirty="0" err="1"/>
              <a:t>em</a:t>
            </a:r>
            <a:r>
              <a:rPr lang="en-US" sz="1200" dirty="0"/>
              <a:t> </a:t>
            </a:r>
            <a:r>
              <a:rPr lang="en-US" sz="1200" dirty="0" err="1"/>
              <a:t>uma</a:t>
            </a:r>
            <a:r>
              <a:rPr lang="en-US" sz="1200" dirty="0"/>
              <a:t> </a:t>
            </a:r>
            <a:r>
              <a:rPr lang="en-US" sz="1200" dirty="0" err="1"/>
              <a:t>linha</a:t>
            </a:r>
            <a:r>
              <a:rPr lang="en-US" sz="1200" dirty="0"/>
              <a:t> </a:t>
            </a:r>
            <a:r>
              <a:rPr lang="en-US" sz="1200" dirty="0" err="1"/>
              <a:t>reta</a:t>
            </a:r>
            <a:r>
              <a:rPr lang="en-US" sz="1200" dirty="0"/>
              <a:t> </a:t>
            </a:r>
            <a:r>
              <a:rPr lang="en-US" sz="1200" dirty="0" err="1"/>
              <a:t>ou</a:t>
            </a:r>
            <a:r>
              <a:rPr lang="en-US" sz="1200" dirty="0"/>
              <a:t> </a:t>
            </a:r>
            <a:r>
              <a:rPr lang="en-US" sz="1200" dirty="0" err="1"/>
              <a:t>na</a:t>
            </a:r>
            <a:r>
              <a:rPr lang="en-US" sz="1200" dirty="0"/>
              <a:t> diagonal </a:t>
            </a:r>
            <a:r>
              <a:rPr lang="en-US" sz="1200" dirty="0" err="1"/>
              <a:t>ou</a:t>
            </a:r>
            <a:r>
              <a:rPr lang="en-US" sz="1200" dirty="0"/>
              <a:t> </a:t>
            </a:r>
            <a:r>
              <a:rPr lang="en-US" sz="1200" dirty="0" err="1"/>
              <a:t>seja</a:t>
            </a:r>
            <a:r>
              <a:rPr lang="en-US" sz="1200" dirty="0"/>
              <a:t>, </a:t>
            </a:r>
            <a:r>
              <a:rPr lang="en-US" sz="1200" dirty="0" err="1"/>
              <a:t>exitem</a:t>
            </a:r>
            <a:r>
              <a:rPr lang="en-US" sz="1200" dirty="0"/>
              <a:t> 7 chances de </a:t>
            </a:r>
            <a:r>
              <a:rPr lang="en-US" sz="1200" dirty="0" err="1"/>
              <a:t>fazer</a:t>
            </a:r>
            <a:r>
              <a:rPr lang="en-US" sz="1200" dirty="0"/>
              <a:t> um BINGO. </a:t>
            </a:r>
            <a:r>
              <a:rPr lang="en-US" sz="1200" dirty="0" err="1"/>
              <a:t>Só</a:t>
            </a:r>
            <a:r>
              <a:rPr lang="en-US" sz="1200" dirty="0"/>
              <a:t> </a:t>
            </a:r>
            <a:r>
              <a:rPr lang="en-US" sz="1200" dirty="0" err="1"/>
              <a:t>teremos</a:t>
            </a:r>
            <a:r>
              <a:rPr lang="en-US" sz="1200" dirty="0"/>
              <a:t> 3 </a:t>
            </a:r>
            <a:r>
              <a:rPr lang="en-US" sz="1200" dirty="0" err="1"/>
              <a:t>vencedores</a:t>
            </a:r>
            <a:r>
              <a:rPr lang="en-US" sz="1200" dirty="0"/>
              <a:t> e </a:t>
            </a:r>
            <a:r>
              <a:rPr lang="en-US" sz="1200" dirty="0" err="1"/>
              <a:t>cada</a:t>
            </a:r>
            <a:r>
              <a:rPr lang="en-US" sz="1200" dirty="0"/>
              <a:t> </a:t>
            </a:r>
            <a:r>
              <a:rPr lang="en-US" sz="1200" dirty="0" err="1"/>
              <a:t>vencedor</a:t>
            </a:r>
            <a:r>
              <a:rPr lang="en-US" sz="1200" dirty="0"/>
              <a:t> </a:t>
            </a:r>
            <a:r>
              <a:rPr lang="en-US" sz="1200" dirty="0" err="1"/>
              <a:t>ganhará</a:t>
            </a:r>
            <a:r>
              <a:rPr lang="en-US" sz="1200" dirty="0"/>
              <a:t> </a:t>
            </a:r>
            <a:r>
              <a:rPr lang="en-US" sz="1200" dirty="0" err="1"/>
              <a:t>uma</a:t>
            </a:r>
            <a:r>
              <a:rPr lang="en-US" sz="1200" dirty="0"/>
              <a:t> camisa do </a:t>
            </a:r>
            <a:r>
              <a:rPr lang="en-US" sz="1200" dirty="0" err="1"/>
              <a:t>boxe</a:t>
            </a:r>
            <a:r>
              <a:rPr lang="en-US" sz="1200" dirty="0"/>
              <a:t>. </a:t>
            </a:r>
            <a:r>
              <a:rPr lang="en-US" sz="1200" dirty="0" err="1"/>
              <a:t>Publique</a:t>
            </a:r>
            <a:r>
              <a:rPr lang="en-US" sz="1200" dirty="0"/>
              <a:t> </a:t>
            </a:r>
            <a:r>
              <a:rPr lang="en-US" sz="1200" dirty="0" err="1"/>
              <a:t>tudo</a:t>
            </a:r>
            <a:r>
              <a:rPr lang="en-US" sz="1200" dirty="0"/>
              <a:t> que </a:t>
            </a:r>
            <a:r>
              <a:rPr lang="en-US" sz="1200" dirty="0" err="1"/>
              <a:t>esta</a:t>
            </a:r>
            <a:r>
              <a:rPr lang="en-US" sz="1200" dirty="0"/>
              <a:t> </a:t>
            </a:r>
            <a:r>
              <a:rPr lang="en-US" sz="1200" dirty="0" err="1"/>
              <a:t>fazendo</a:t>
            </a:r>
            <a:r>
              <a:rPr lang="en-US" sz="1200" dirty="0"/>
              <a:t> </a:t>
            </a:r>
            <a:r>
              <a:rPr lang="en-US" sz="1200" dirty="0" err="1"/>
              <a:t>nas</a:t>
            </a:r>
            <a:r>
              <a:rPr lang="en-US" sz="1200" dirty="0"/>
              <a:t> redes </a:t>
            </a:r>
            <a:r>
              <a:rPr lang="en-US" sz="1200" dirty="0" err="1"/>
              <a:t>sociais</a:t>
            </a:r>
            <a:r>
              <a:rPr lang="en-US" sz="1200" dirty="0"/>
              <a:t> </a:t>
            </a:r>
            <a:r>
              <a:rPr lang="en-US" sz="1200" dirty="0" err="1"/>
              <a:t>ou</a:t>
            </a:r>
            <a:r>
              <a:rPr lang="en-US" sz="1200" dirty="0"/>
              <a:t> no </a:t>
            </a:r>
            <a:r>
              <a:rPr lang="en-US" sz="1200" dirty="0" err="1"/>
              <a:t>grupo</a:t>
            </a:r>
            <a:r>
              <a:rPr lang="en-US" sz="1200" dirty="0"/>
              <a:t>(</a:t>
            </a:r>
            <a:r>
              <a:rPr lang="en-US" sz="1200" dirty="0" err="1"/>
              <a:t>whatsapp</a:t>
            </a:r>
            <a:r>
              <a:rPr lang="en-US" sz="1200" dirty="0"/>
              <a:t>/</a:t>
            </a:r>
            <a:r>
              <a:rPr lang="en-US" sz="1200" dirty="0" err="1"/>
              <a:t>facebook</a:t>
            </a:r>
            <a:r>
              <a:rPr lang="en-US" sz="1200" dirty="0"/>
              <a:t>) do box. </a:t>
            </a:r>
            <a:endParaRPr lang="en-US" sz="1200" b="1" i="1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B5A1FDE-CE37-8E4D-AB26-AD72FF56E4DF}"/>
              </a:ext>
            </a:extLst>
          </p:cNvPr>
          <p:cNvSpPr/>
          <p:nvPr/>
        </p:nvSpPr>
        <p:spPr>
          <a:xfrm>
            <a:off x="138022" y="203826"/>
            <a:ext cx="2777706" cy="94890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COLOQUE O LOGO DA SUA BOX AQUI</a:t>
            </a:r>
          </a:p>
        </p:txBody>
      </p:sp>
    </p:spTree>
    <p:extLst>
      <p:ext uri="{BB962C8B-B14F-4D97-AF65-F5344CB8AC3E}">
        <p14:creationId xmlns:p14="http://schemas.microsoft.com/office/powerpoint/2010/main" val="40952033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69</TotalTime>
  <Words>329</Words>
  <Application>Microsoft Macintosh PowerPoint</Application>
  <PresentationFormat>A4 Paper (210x297 mm)</PresentationFormat>
  <Paragraphs>34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Ricardo Accioly</dc:creator>
  <cp:lastModifiedBy>Ricardo Accioly</cp:lastModifiedBy>
  <cp:revision>7</cp:revision>
  <dcterms:created xsi:type="dcterms:W3CDTF">2020-03-19T18:36:11Z</dcterms:created>
  <dcterms:modified xsi:type="dcterms:W3CDTF">2020-03-19T19:46:00Z</dcterms:modified>
</cp:coreProperties>
</file>